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338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6B3AA-5D76-4B86-8005-B20FEE508FD1}" type="datetimeFigureOut">
              <a:rPr lang="tr-TR" smtClean="0"/>
              <a:t>03.03.2013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2C4D2-7F46-4949-9325-230AF90060E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6B3AA-5D76-4B86-8005-B20FEE508FD1}" type="datetimeFigureOut">
              <a:rPr lang="tr-TR" smtClean="0"/>
              <a:t>03.03.2013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2C4D2-7F46-4949-9325-230AF90060E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6B3AA-5D76-4B86-8005-B20FEE508FD1}" type="datetimeFigureOut">
              <a:rPr lang="tr-TR" smtClean="0"/>
              <a:t>03.03.2013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2C4D2-7F46-4949-9325-230AF90060E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6B3AA-5D76-4B86-8005-B20FEE508FD1}" type="datetimeFigureOut">
              <a:rPr lang="tr-TR" smtClean="0"/>
              <a:t>03.03.2013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2C4D2-7F46-4949-9325-230AF90060E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6B3AA-5D76-4B86-8005-B20FEE508FD1}" type="datetimeFigureOut">
              <a:rPr lang="tr-TR" smtClean="0"/>
              <a:t>03.03.2013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2C4D2-7F46-4949-9325-230AF90060E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6B3AA-5D76-4B86-8005-B20FEE508FD1}" type="datetimeFigureOut">
              <a:rPr lang="tr-TR" smtClean="0"/>
              <a:t>03.03.2013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2C4D2-7F46-4949-9325-230AF90060E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6B3AA-5D76-4B86-8005-B20FEE508FD1}" type="datetimeFigureOut">
              <a:rPr lang="tr-TR" smtClean="0"/>
              <a:t>03.03.2013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2C4D2-7F46-4949-9325-230AF90060E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6B3AA-5D76-4B86-8005-B20FEE508FD1}" type="datetimeFigureOut">
              <a:rPr lang="tr-TR" smtClean="0"/>
              <a:t>03.03.2013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2C4D2-7F46-4949-9325-230AF90060E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6B3AA-5D76-4B86-8005-B20FEE508FD1}" type="datetimeFigureOut">
              <a:rPr lang="tr-TR" smtClean="0"/>
              <a:t>03.03.2013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2C4D2-7F46-4949-9325-230AF90060E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6B3AA-5D76-4B86-8005-B20FEE508FD1}" type="datetimeFigureOut">
              <a:rPr lang="tr-TR" smtClean="0"/>
              <a:t>03.03.2013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2C4D2-7F46-4949-9325-230AF90060E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6B3AA-5D76-4B86-8005-B20FEE508FD1}" type="datetimeFigureOut">
              <a:rPr lang="tr-TR" smtClean="0"/>
              <a:t>03.03.2013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2C4D2-7F46-4949-9325-230AF90060E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6B3AA-5D76-4B86-8005-B20FEE508FD1}" type="datetimeFigureOut">
              <a:rPr lang="tr-TR" smtClean="0"/>
              <a:t>03.03.2013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82C4D2-7F46-4949-9325-230AF90060ED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301115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Ekran Gösterisi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Ofis Teması</vt:lpstr>
      <vt:lpstr>Slayt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my</dc:creator>
  <cp:lastModifiedBy>my</cp:lastModifiedBy>
  <cp:revision>1</cp:revision>
  <dcterms:created xsi:type="dcterms:W3CDTF">2013-03-03T15:06:24Z</dcterms:created>
  <dcterms:modified xsi:type="dcterms:W3CDTF">2013-03-03T15:06:52Z</dcterms:modified>
</cp:coreProperties>
</file>