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1EB64-A7E3-4391-A64C-CF78E51AED90}" type="datetimeFigureOut">
              <a:rPr lang="tr-TR" smtClean="0"/>
              <a:t>24.02.2013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8F0D6-51D2-45E6-99DA-3F025CA30A9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1EB64-A7E3-4391-A64C-CF78E51AED90}" type="datetimeFigureOut">
              <a:rPr lang="tr-TR" smtClean="0"/>
              <a:t>24.02.2013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8F0D6-51D2-45E6-99DA-3F025CA30A9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1EB64-A7E3-4391-A64C-CF78E51AED90}" type="datetimeFigureOut">
              <a:rPr lang="tr-TR" smtClean="0"/>
              <a:t>24.02.2013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8F0D6-51D2-45E6-99DA-3F025CA30A9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1EB64-A7E3-4391-A64C-CF78E51AED90}" type="datetimeFigureOut">
              <a:rPr lang="tr-TR" smtClean="0"/>
              <a:t>24.02.2013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8F0D6-51D2-45E6-99DA-3F025CA30A9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1EB64-A7E3-4391-A64C-CF78E51AED90}" type="datetimeFigureOut">
              <a:rPr lang="tr-TR" smtClean="0"/>
              <a:t>24.02.2013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8F0D6-51D2-45E6-99DA-3F025CA30A9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1EB64-A7E3-4391-A64C-CF78E51AED90}" type="datetimeFigureOut">
              <a:rPr lang="tr-TR" smtClean="0"/>
              <a:t>24.02.2013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8F0D6-51D2-45E6-99DA-3F025CA30A9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1EB64-A7E3-4391-A64C-CF78E51AED90}" type="datetimeFigureOut">
              <a:rPr lang="tr-TR" smtClean="0"/>
              <a:t>24.02.2013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8F0D6-51D2-45E6-99DA-3F025CA30A9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1EB64-A7E3-4391-A64C-CF78E51AED90}" type="datetimeFigureOut">
              <a:rPr lang="tr-TR" smtClean="0"/>
              <a:t>24.02.2013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8F0D6-51D2-45E6-99DA-3F025CA30A9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1EB64-A7E3-4391-A64C-CF78E51AED90}" type="datetimeFigureOut">
              <a:rPr lang="tr-TR" smtClean="0"/>
              <a:t>24.02.2013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8F0D6-51D2-45E6-99DA-3F025CA30A9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1EB64-A7E3-4391-A64C-CF78E51AED90}" type="datetimeFigureOut">
              <a:rPr lang="tr-TR" smtClean="0"/>
              <a:t>24.02.2013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8F0D6-51D2-45E6-99DA-3F025CA30A9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1EB64-A7E3-4391-A64C-CF78E51AED90}" type="datetimeFigureOut">
              <a:rPr lang="tr-TR" smtClean="0"/>
              <a:t>24.02.2013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8F0D6-51D2-45E6-99DA-3F025CA30A9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1EB64-A7E3-4391-A64C-CF78E51AED90}" type="datetimeFigureOut">
              <a:rPr lang="tr-TR" smtClean="0"/>
              <a:t>24.02.2013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8F0D6-51D2-45E6-99DA-3F025CA30A99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Ekran Gösterisi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Slayt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my</dc:creator>
  <cp:lastModifiedBy>my</cp:lastModifiedBy>
  <cp:revision>1</cp:revision>
  <dcterms:created xsi:type="dcterms:W3CDTF">2013-02-24T20:16:12Z</dcterms:created>
  <dcterms:modified xsi:type="dcterms:W3CDTF">2013-02-24T20:16:37Z</dcterms:modified>
</cp:coreProperties>
</file>