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53823-8C4C-4A6B-9A53-C43C870A0145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D8EC-3903-49DC-9121-471111234BE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my</dc:creator>
  <cp:lastModifiedBy>my</cp:lastModifiedBy>
  <cp:revision>1</cp:revision>
  <dcterms:created xsi:type="dcterms:W3CDTF">2013-02-24T20:16:56Z</dcterms:created>
  <dcterms:modified xsi:type="dcterms:W3CDTF">2013-02-24T20:17:21Z</dcterms:modified>
</cp:coreProperties>
</file>